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8" r:id="rId9"/>
    <p:sldId id="269" r:id="rId10"/>
    <p:sldId id="270" r:id="rId11"/>
    <p:sldId id="271" r:id="rId12"/>
    <p:sldId id="272" r:id="rId13"/>
    <p:sldId id="273" r:id="rId14"/>
    <p:sldId id="264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orient="horz" pos="215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2485" y="2505670"/>
            <a:ext cx="2897505" cy="902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>
                <a:solidFill>
                  <a:schemeClr val="bg1"/>
                </a:solidFill>
              </a:rPr>
              <a:t>My</a:t>
            </a:r>
            <a:r>
              <a:rPr lang="ko-KR" altLang="en-US" sz="5400">
                <a:solidFill>
                  <a:schemeClr val="bg1"/>
                </a:solidFill>
              </a:rPr>
              <a:t> </a:t>
            </a:r>
            <a:r>
              <a:rPr lang="en-US" altLang="ko-KR" sz="5400">
                <a:solidFill>
                  <a:schemeClr val="bg1"/>
                </a:solidFill>
              </a:rPr>
              <a:t>Diary</a:t>
            </a:r>
            <a:endParaRPr lang="ko-KR" altLang="en-US" sz="540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94910" y="3917911"/>
            <a:ext cx="2192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2020204075 </a:t>
            </a:r>
            <a:r>
              <a:rPr lang="ko-KR" altLang="en-US">
                <a:solidFill>
                  <a:schemeClr val="bg1"/>
                </a:solidFill>
              </a:rPr>
              <a:t>김아영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0D727B7-C2DE-4640-ABF2-7FB0A10E2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88">
        <p:fade/>
      </p:transition>
    </mc:Choice>
    <mc:Fallback>
      <p:transition spd="med" advTm="5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" y="294640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6" name="사각형: 둥근 모서리 2"/>
          <p:cNvSpPr/>
          <p:nvPr/>
        </p:nvSpPr>
        <p:spPr>
          <a:xfrm>
            <a:off x="1536708" y="232678"/>
            <a:ext cx="1954637" cy="517988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일기 </a:t>
            </a:r>
            <a:r>
              <a:rPr lang="ko-KR" altLang="en-US" b="1">
                <a:solidFill>
                  <a:schemeClr val="tx1"/>
                </a:solidFill>
              </a:rPr>
              <a:t>확인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5EA1251E-BDBE-4EF8-B922-206AC455526E}"/>
              </a:ext>
            </a:extLst>
          </p:cNvPr>
          <p:cNvSpPr/>
          <p:nvPr/>
        </p:nvSpPr>
        <p:spPr>
          <a:xfrm>
            <a:off x="6973456" y="1704213"/>
            <a:ext cx="4461162" cy="3782187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70B92-6076-4301-B3CD-551ACA91FE8D}"/>
              </a:ext>
            </a:extLst>
          </p:cNvPr>
          <p:cNvSpPr txBox="1"/>
          <p:nvPr/>
        </p:nvSpPr>
        <p:spPr>
          <a:xfrm>
            <a:off x="7354261" y="2387478"/>
            <a:ext cx="3328940" cy="36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8AFF5-521F-481B-B437-E14619654FAF}"/>
              </a:ext>
            </a:extLst>
          </p:cNvPr>
          <p:cNvSpPr txBox="1"/>
          <p:nvPr/>
        </p:nvSpPr>
        <p:spPr>
          <a:xfrm>
            <a:off x="7354261" y="2118546"/>
            <a:ext cx="3622768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rgbClr val="FF0000"/>
                </a:solidFill>
              </a:rPr>
              <a:t>Adapter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view</a:t>
            </a:r>
            <a:r>
              <a:rPr lang="ko-KR" altLang="en-US" dirty="0">
                <a:solidFill>
                  <a:srgbClr val="FF0000"/>
                </a:solidFill>
              </a:rPr>
              <a:t>를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이용하여 </a:t>
            </a:r>
            <a:r>
              <a:rPr lang="en-US" altLang="ko-KR" dirty="0">
                <a:solidFill>
                  <a:srgbClr val="FF0000"/>
                </a:solidFill>
              </a:rPr>
              <a:t>custom view</a:t>
            </a:r>
            <a:r>
              <a:rPr lang="ko-KR" altLang="en-US" dirty="0">
                <a:solidFill>
                  <a:srgbClr val="FF0000"/>
                </a:solidFill>
              </a:rPr>
              <a:t>를 만들었다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FF0000"/>
                </a:solidFill>
              </a:rPr>
              <a:t>일기의 목차를 어댑터 뷰를 이용하여 불러온다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FF0000"/>
                </a:solidFill>
              </a:rPr>
              <a:t>일기의 목차와 날짜가 커스텀 뷰이며 이를 클릭 시 전체 일기 확인 </a:t>
            </a:r>
            <a:r>
              <a:rPr lang="en-US" altLang="ko-KR" dirty="0" err="1">
                <a:solidFill>
                  <a:srgbClr val="FF0000"/>
                </a:solidFill>
              </a:rPr>
              <a:t>acitivity</a:t>
            </a:r>
            <a:r>
              <a:rPr lang="ko-KR" altLang="en-US" dirty="0">
                <a:solidFill>
                  <a:srgbClr val="FF0000"/>
                </a:solidFill>
              </a:rPr>
              <a:t>로 넘어간다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6ABE58BC-2F59-4F51-9A08-A2B3F9016C62}"/>
              </a:ext>
            </a:extLst>
          </p:cNvPr>
          <p:cNvSpPr/>
          <p:nvPr/>
        </p:nvSpPr>
        <p:spPr>
          <a:xfrm>
            <a:off x="794327" y="1552659"/>
            <a:ext cx="4613562" cy="2031896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E2911-638F-42A3-8BAE-0BD859DC8CC9}"/>
              </a:ext>
            </a:extLst>
          </p:cNvPr>
          <p:cNvSpPr txBox="1"/>
          <p:nvPr/>
        </p:nvSpPr>
        <p:spPr>
          <a:xfrm>
            <a:off x="1164169" y="1857354"/>
            <a:ext cx="3652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 날짜 입력 </a:t>
            </a:r>
            <a:r>
              <a:rPr lang="en-US" altLang="ko-KR" dirty="0"/>
              <a:t>(</a:t>
            </a:r>
            <a:r>
              <a:rPr lang="ko-KR" altLang="en-US" dirty="0"/>
              <a:t>형식에 맞도록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xxxx</a:t>
            </a:r>
            <a:r>
              <a:rPr lang="ko-KR" altLang="en-US" dirty="0"/>
              <a:t>년 </a:t>
            </a:r>
            <a:r>
              <a:rPr lang="en-US" altLang="ko-KR" dirty="0"/>
              <a:t>xx</a:t>
            </a:r>
            <a:r>
              <a:rPr lang="ko-KR" altLang="en-US" dirty="0"/>
              <a:t>월에 작성되어 있는 모든 일기 목차 출력</a:t>
            </a:r>
            <a:endParaRPr lang="en-US" altLang="ko-KR" dirty="0"/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형식에 맞지 않습니다</a:t>
            </a:r>
            <a:r>
              <a:rPr lang="en-US" altLang="ko-KR" dirty="0"/>
              <a:t>.</a:t>
            </a: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599FAEFB-ED97-467D-90B9-F45FAF72A715}"/>
              </a:ext>
            </a:extLst>
          </p:cNvPr>
          <p:cNvSpPr/>
          <p:nvPr/>
        </p:nvSpPr>
        <p:spPr>
          <a:xfrm>
            <a:off x="794327" y="4386548"/>
            <a:ext cx="4613562" cy="1244882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F4131-A606-4F63-8E7A-6F378506E0CC}"/>
              </a:ext>
            </a:extLst>
          </p:cNvPr>
          <p:cNvSpPr txBox="1"/>
          <p:nvPr/>
        </p:nvSpPr>
        <p:spPr>
          <a:xfrm>
            <a:off x="1265771" y="4691243"/>
            <a:ext cx="3652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일기 목차 클릭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클릭한 날짜의 일기를 보여줌</a:t>
            </a:r>
            <a:r>
              <a:rPr lang="en-US" altLang="ko-KR" dirty="0">
                <a:sym typeface="Wingdings" panose="05000000000000000000" pitchFamily="2" charset="2"/>
              </a:rPr>
              <a:t>, activity</a:t>
            </a:r>
            <a:r>
              <a:rPr lang="ko-KR" altLang="en-US" dirty="0">
                <a:sym typeface="Wingdings" panose="05000000000000000000" pitchFamily="2" charset="2"/>
              </a:rPr>
              <a:t>이동</a:t>
            </a:r>
            <a:endParaRPr lang="en-US" altLang="ko-KR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93D2363-0B91-4429-B952-E82BDD466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962">
        <p:fade/>
      </p:transition>
    </mc:Choice>
    <mc:Fallback>
      <p:transition spd="med" advTm="609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" y="294640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6" name="사각형: 둥근 모서리 2"/>
          <p:cNvSpPr/>
          <p:nvPr/>
        </p:nvSpPr>
        <p:spPr>
          <a:xfrm>
            <a:off x="1536709" y="232678"/>
            <a:ext cx="1520528" cy="517988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일기 삭제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5EA1251E-BDBE-4EF8-B922-206AC455526E}"/>
              </a:ext>
            </a:extLst>
          </p:cNvPr>
          <p:cNvSpPr/>
          <p:nvPr/>
        </p:nvSpPr>
        <p:spPr>
          <a:xfrm>
            <a:off x="7168722" y="1757360"/>
            <a:ext cx="3998041" cy="4033839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70B92-6076-4301-B3CD-551ACA91FE8D}"/>
              </a:ext>
            </a:extLst>
          </p:cNvPr>
          <p:cNvSpPr txBox="1"/>
          <p:nvPr/>
        </p:nvSpPr>
        <p:spPr>
          <a:xfrm>
            <a:off x="7354261" y="2387478"/>
            <a:ext cx="3328940" cy="36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8AFF5-521F-481B-B437-E14619654FAF}"/>
              </a:ext>
            </a:extLst>
          </p:cNvPr>
          <p:cNvSpPr txBox="1"/>
          <p:nvPr/>
        </p:nvSpPr>
        <p:spPr>
          <a:xfrm>
            <a:off x="7306212" y="2303273"/>
            <a:ext cx="3622768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dirty="0"/>
              <a:t>Delete </a:t>
            </a:r>
            <a:r>
              <a:rPr lang="ko-KR" altLang="en-US" dirty="0"/>
              <a:t>버튼을 누르면 클릭되어 있는 날짜의 일기가 삭제된다</a:t>
            </a:r>
            <a:r>
              <a:rPr lang="en-US" altLang="ko-KR" dirty="0"/>
              <a:t>.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dirty="0"/>
              <a:t>Scroll fragment</a:t>
            </a:r>
            <a:r>
              <a:rPr lang="ko-KR" altLang="en-US" dirty="0"/>
              <a:t>에서는 삭제되지 않으면 이 </a:t>
            </a:r>
            <a:r>
              <a:rPr lang="en-US" altLang="ko-KR" dirty="0"/>
              <a:t>fragment</a:t>
            </a:r>
            <a:r>
              <a:rPr lang="ko-KR" altLang="en-US" dirty="0"/>
              <a:t>에서만 삭제된다</a:t>
            </a:r>
            <a:r>
              <a:rPr lang="en-US" altLang="ko-KR" dirty="0"/>
              <a:t>.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/>
              <a:t>삭제 시 대화상자가 생성되어 한번 더 묻는다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 descr="텍스트, 시계, 실내, 바둑판식이(가) 표시된 사진&#10;&#10;자동 생성된 설명">
            <a:extLst>
              <a:ext uri="{FF2B5EF4-FFF2-40B4-BE49-F238E27FC236}">
                <a16:creationId xmlns:a16="http://schemas.microsoft.com/office/drawing/2014/main" id="{E596FEA3-0DE6-4F19-873E-FE61C2988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8" y="1617287"/>
            <a:ext cx="1592464" cy="4391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99FC85-4DDE-42AF-8C92-7B839832C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23" y="1442863"/>
            <a:ext cx="2842260" cy="467868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805B60E3-DAC2-472D-839A-5F54C9DEF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954">
        <p:fade/>
      </p:transition>
    </mc:Choice>
    <mc:Fallback>
      <p:transition spd="med" advTm="509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" y="294640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6" name="사각형: 둥근 모서리 2"/>
          <p:cNvSpPr/>
          <p:nvPr/>
        </p:nvSpPr>
        <p:spPr>
          <a:xfrm>
            <a:off x="1536709" y="232678"/>
            <a:ext cx="827800" cy="431294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알람 </a:t>
            </a: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5EA1251E-BDBE-4EF8-B922-206AC455526E}"/>
              </a:ext>
            </a:extLst>
          </p:cNvPr>
          <p:cNvSpPr/>
          <p:nvPr/>
        </p:nvSpPr>
        <p:spPr>
          <a:xfrm>
            <a:off x="730976" y="4380486"/>
            <a:ext cx="4182769" cy="2084967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70B92-6076-4301-B3CD-551ACA91FE8D}"/>
              </a:ext>
            </a:extLst>
          </p:cNvPr>
          <p:cNvSpPr txBox="1"/>
          <p:nvPr/>
        </p:nvSpPr>
        <p:spPr>
          <a:xfrm>
            <a:off x="7354261" y="2387478"/>
            <a:ext cx="3328940" cy="36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8AFF5-521F-481B-B437-E14619654FAF}"/>
              </a:ext>
            </a:extLst>
          </p:cNvPr>
          <p:cNvSpPr txBox="1"/>
          <p:nvPr/>
        </p:nvSpPr>
        <p:spPr>
          <a:xfrm>
            <a:off x="944879" y="4566182"/>
            <a:ext cx="362276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일주일 마다 저녁 </a:t>
            </a:r>
            <a:r>
              <a:rPr lang="en-US" altLang="ko-KR" dirty="0"/>
              <a:t>8</a:t>
            </a:r>
            <a:r>
              <a:rPr lang="ko-KR" altLang="en-US" dirty="0"/>
              <a:t>시에 일기를 작성하라는 알람이 온다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앱을 실행하지 않아도 알림이 온다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4F291A-7DFD-4884-9987-74D95BFD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60" y="1930073"/>
            <a:ext cx="4762399" cy="12770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FA3239-C4F0-4765-8693-BCD9D97A223B}"/>
              </a:ext>
            </a:extLst>
          </p:cNvPr>
          <p:cNvSpPr txBox="1"/>
          <p:nvPr/>
        </p:nvSpPr>
        <p:spPr>
          <a:xfrm>
            <a:off x="5432828" y="275121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D1FFC799-79B5-45A1-9CAF-93CE210CF0F4}"/>
              </a:ext>
            </a:extLst>
          </p:cNvPr>
          <p:cNvSpPr/>
          <p:nvPr/>
        </p:nvSpPr>
        <p:spPr>
          <a:xfrm>
            <a:off x="6695218" y="213159"/>
            <a:ext cx="827800" cy="431294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날씨 </a:t>
            </a: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69B0A2FB-0A0B-4478-9436-6E237791499D}"/>
              </a:ext>
            </a:extLst>
          </p:cNvPr>
          <p:cNvSpPr/>
          <p:nvPr/>
        </p:nvSpPr>
        <p:spPr>
          <a:xfrm>
            <a:off x="6773949" y="4380486"/>
            <a:ext cx="4351906" cy="2084968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C3863-A3FC-4A23-A0CC-C6353D6C64C8}"/>
              </a:ext>
            </a:extLst>
          </p:cNvPr>
          <p:cNvSpPr txBox="1"/>
          <p:nvPr/>
        </p:nvSpPr>
        <p:spPr>
          <a:xfrm>
            <a:off x="7044463" y="4566182"/>
            <a:ext cx="350346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버튼을 누르면 네이버 날씨에서 </a:t>
            </a:r>
            <a:r>
              <a:rPr lang="ko-KR" altLang="en-US" dirty="0" err="1"/>
              <a:t>크롤링을</a:t>
            </a:r>
            <a:r>
              <a:rPr lang="ko-KR" altLang="en-US" dirty="0"/>
              <a:t> 하여 날씨를 불러온다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BC17BEF-A703-4A1A-B60F-977A73354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242" y="2318943"/>
            <a:ext cx="3678476" cy="705833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C2E31856-E953-4D6F-958F-E9CE1A72C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640">
        <p:fade/>
      </p:transition>
    </mc:Choice>
    <mc:Fallback>
      <p:transition spd="med" advTm="43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" y="294640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6" name="사각형: 둥근 모서리 2"/>
          <p:cNvSpPr/>
          <p:nvPr/>
        </p:nvSpPr>
        <p:spPr>
          <a:xfrm>
            <a:off x="1536709" y="232678"/>
            <a:ext cx="827800" cy="431294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알람 </a:t>
            </a: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5EA1251E-BDBE-4EF8-B922-206AC455526E}"/>
              </a:ext>
            </a:extLst>
          </p:cNvPr>
          <p:cNvSpPr/>
          <p:nvPr/>
        </p:nvSpPr>
        <p:spPr>
          <a:xfrm>
            <a:off x="587438" y="1801996"/>
            <a:ext cx="4199128" cy="3387302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70B92-6076-4301-B3CD-551ACA91FE8D}"/>
              </a:ext>
            </a:extLst>
          </p:cNvPr>
          <p:cNvSpPr txBox="1"/>
          <p:nvPr/>
        </p:nvSpPr>
        <p:spPr>
          <a:xfrm>
            <a:off x="7354261" y="2387478"/>
            <a:ext cx="3328940" cy="36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8AFF5-521F-481B-B437-E14619654FAF}"/>
              </a:ext>
            </a:extLst>
          </p:cNvPr>
          <p:cNvSpPr txBox="1"/>
          <p:nvPr/>
        </p:nvSpPr>
        <p:spPr>
          <a:xfrm>
            <a:off x="790212" y="2387478"/>
            <a:ext cx="362276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FF0000"/>
                </a:solidFill>
              </a:rPr>
              <a:t>서비스를 사용하여 앱이 실행되지 않아도 알람이 올 수 있도록 하였다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FF0000"/>
                </a:solidFill>
              </a:rPr>
              <a:t>방송수신자를 사용하여 </a:t>
            </a:r>
            <a:r>
              <a:rPr lang="ko-KR" altLang="en-US" dirty="0" err="1">
                <a:solidFill>
                  <a:srgbClr val="FF0000"/>
                </a:solidFill>
              </a:rPr>
              <a:t>알람창이</a:t>
            </a:r>
            <a:r>
              <a:rPr lang="ko-KR" altLang="en-US" dirty="0">
                <a:solidFill>
                  <a:srgbClr val="FF0000"/>
                </a:solidFill>
              </a:rPr>
              <a:t> 뜰 수 있도록 구현하였다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A3239-C4F0-4765-8693-BCD9D97A223B}"/>
              </a:ext>
            </a:extLst>
          </p:cNvPr>
          <p:cNvSpPr txBox="1"/>
          <p:nvPr/>
        </p:nvSpPr>
        <p:spPr>
          <a:xfrm>
            <a:off x="5432828" y="275121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D1FFC799-79B5-45A1-9CAF-93CE210CF0F4}"/>
              </a:ext>
            </a:extLst>
          </p:cNvPr>
          <p:cNvSpPr/>
          <p:nvPr/>
        </p:nvSpPr>
        <p:spPr>
          <a:xfrm>
            <a:off x="6695218" y="213159"/>
            <a:ext cx="827800" cy="431294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날씨 </a:t>
            </a: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69B0A2FB-0A0B-4478-9436-6E237791499D}"/>
              </a:ext>
            </a:extLst>
          </p:cNvPr>
          <p:cNvSpPr/>
          <p:nvPr/>
        </p:nvSpPr>
        <p:spPr>
          <a:xfrm>
            <a:off x="6484073" y="4749327"/>
            <a:ext cx="4199128" cy="1461385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C3863-A3FC-4A23-A0CC-C6353D6C64C8}"/>
              </a:ext>
            </a:extLst>
          </p:cNvPr>
          <p:cNvSpPr txBox="1"/>
          <p:nvPr/>
        </p:nvSpPr>
        <p:spPr>
          <a:xfrm>
            <a:off x="6600996" y="4993361"/>
            <a:ext cx="3965282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AsyncTask</a:t>
            </a:r>
            <a:r>
              <a:rPr lang="ko-KR" altLang="en-US" dirty="0"/>
              <a:t>를 사용하여 백그라운드에서 작업을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사각형: 둥근 모서리 2">
            <a:extLst>
              <a:ext uri="{FF2B5EF4-FFF2-40B4-BE49-F238E27FC236}">
                <a16:creationId xmlns:a16="http://schemas.microsoft.com/office/drawing/2014/main" id="{F3642CDA-AAA0-4B68-870E-99693C262FB1}"/>
              </a:ext>
            </a:extLst>
          </p:cNvPr>
          <p:cNvSpPr/>
          <p:nvPr/>
        </p:nvSpPr>
        <p:spPr>
          <a:xfrm>
            <a:off x="6484073" y="1708471"/>
            <a:ext cx="3965282" cy="1976838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96F41-516B-42B6-9A2A-27DF8219E1E5}"/>
              </a:ext>
            </a:extLst>
          </p:cNvPr>
          <p:cNvSpPr txBox="1"/>
          <p:nvPr/>
        </p:nvSpPr>
        <p:spPr>
          <a:xfrm>
            <a:off x="6600996" y="1786525"/>
            <a:ext cx="396528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If</a:t>
            </a:r>
            <a:r>
              <a:rPr lang="ko-KR" altLang="en-US" dirty="0"/>
              <a:t> 날짜가 오늘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ko-KR" altLang="en-US" dirty="0"/>
              <a:t>네이버 날씨 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Else: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</a:t>
            </a:r>
            <a:r>
              <a:rPr lang="ko-KR" altLang="en-US" dirty="0" err="1"/>
              <a:t>크롤링</a:t>
            </a:r>
            <a:endParaRPr lang="en-US" altLang="ko-KR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6459786-B42F-48E0-928C-3B3AA7F5B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7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886">
        <p:fade/>
      </p:transition>
    </mc:Choice>
    <mc:Fallback>
      <p:transition spd="med" advTm="348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5355" y="249816"/>
            <a:ext cx="7617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275" y="4728336"/>
            <a:ext cx="20073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발표 동영상 링크</a:t>
            </a: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3C5B22E8-A3E6-45A3-908B-82C4AFE0698C}"/>
              </a:ext>
            </a:extLst>
          </p:cNvPr>
          <p:cNvSpPr/>
          <p:nvPr/>
        </p:nvSpPr>
        <p:spPr>
          <a:xfrm>
            <a:off x="419330" y="831274"/>
            <a:ext cx="10996815" cy="1034471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/>
                </a:solidFill>
              </a:rPr>
              <a:t>MaterialCalendarView</a:t>
            </a:r>
            <a:r>
              <a:rPr lang="ko-KR" altLang="en-US" dirty="0">
                <a:solidFill>
                  <a:schemeClr val="tx1"/>
                </a:solidFill>
              </a:rPr>
              <a:t>를 사용하여 좀 더 완성도 높은 다이어리를 만들 수 있었다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날씨를 자동으로 불러오는 간단한 다이어리의 기능을 구현했다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45622-1C2C-4056-B359-D81E58D65306}"/>
              </a:ext>
            </a:extLst>
          </p:cNvPr>
          <p:cNvSpPr txBox="1"/>
          <p:nvPr/>
        </p:nvSpPr>
        <p:spPr>
          <a:xfrm>
            <a:off x="265355" y="2077871"/>
            <a:ext cx="12763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향후 과제</a:t>
            </a: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F0F6A5BF-19A5-44B1-A25B-A9854E854A4C}"/>
              </a:ext>
            </a:extLst>
          </p:cNvPr>
          <p:cNvSpPr/>
          <p:nvPr/>
        </p:nvSpPr>
        <p:spPr>
          <a:xfrm>
            <a:off x="419330" y="2659329"/>
            <a:ext cx="10996815" cy="1460089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thread</a:t>
            </a:r>
            <a:r>
              <a:rPr lang="ko-KR" altLang="en-US" dirty="0">
                <a:solidFill>
                  <a:schemeClr val="tx1"/>
                </a:solidFill>
              </a:rPr>
              <a:t>를 너무 많이 사용하고 있는 거 같다</a:t>
            </a:r>
            <a:r>
              <a:rPr lang="en-US" altLang="ko-KR" dirty="0">
                <a:solidFill>
                  <a:schemeClr val="tx1"/>
                </a:solidFill>
              </a:rPr>
              <a:t>.  </a:t>
            </a:r>
            <a:r>
              <a:rPr lang="ko-KR" altLang="en-US" dirty="0">
                <a:solidFill>
                  <a:schemeClr val="tx1"/>
                </a:solidFill>
              </a:rPr>
              <a:t>이를 많이 차지하는 부분을 찾고 스레드를 새로 생성하는 것이 필요하다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를 좀 더 예쁘게 꾸미는 것도 필요하다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EEB6CD6-511A-4BB1-804D-BD46ABD4C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FA90B-0599-499B-9E9B-60F2642431C8}"/>
              </a:ext>
            </a:extLst>
          </p:cNvPr>
          <p:cNvSpPr txBox="1"/>
          <p:nvPr/>
        </p:nvSpPr>
        <p:spPr>
          <a:xfrm>
            <a:off x="720436" y="5394036"/>
            <a:ext cx="1003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https://youtu.be/QwBi-obffiE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640">
        <p:fade/>
      </p:transition>
    </mc:Choice>
    <mc:Fallback>
      <p:transition spd="med" advTm="28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6589" y="2685818"/>
            <a:ext cx="5898776" cy="1303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0" b="1"/>
              <a:t>감사합니다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9B085E2-BB51-4C15-8F08-9A2FE22ED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56">
        <p:fade/>
      </p:transition>
    </mc:Choice>
    <mc:Fallback>
      <p:transition spd="med" advTm="1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2886" y="3429000"/>
            <a:ext cx="7566211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800">
                <a:solidFill>
                  <a:schemeClr val="bg1"/>
                </a:solidFill>
              </a:rPr>
              <a:t>쉽게 활용할 수 있는 일기장 앱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>
                <a:solidFill>
                  <a:schemeClr val="bg1"/>
                </a:solidFill>
              </a:rPr>
              <a:t>사용자가 자신의 이야기를 편하게 적을 수 있는 일기장 앱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schemeClr val="bg1"/>
                </a:solidFill>
              </a:rPr>
              <a:t>두 가지 방법을 이용하여 일기 현황을 한 눈에 볼 수 있는 일기장 앱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94965" y="782935"/>
            <a:ext cx="7351058" cy="90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My</a:t>
            </a:r>
            <a:r>
              <a:rPr lang="ko-KR" altLang="en-US" sz="5400" b="1">
                <a:solidFill>
                  <a:schemeClr val="bg1"/>
                </a:solidFill>
              </a:rPr>
              <a:t> </a:t>
            </a:r>
            <a:r>
              <a:rPr lang="en-US" altLang="ko-KR" sz="5400" b="1">
                <a:solidFill>
                  <a:schemeClr val="bg1"/>
                </a:solidFill>
              </a:rPr>
              <a:t>Diary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2144954" y="2892401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4320" y="294640"/>
            <a:ext cx="25222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#</a:t>
            </a:r>
            <a:r>
              <a:rPr lang="ko-KR" altLang="en-US">
                <a:solidFill>
                  <a:schemeClr val="bg1"/>
                </a:solidFill>
              </a:rPr>
              <a:t>프로젝트 소개 및 목표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52EE157-8540-44E8-BE04-00B6299A21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189">
        <p:fade/>
      </p:transition>
    </mc:Choice>
    <mc:Fallback>
      <p:transition spd="med" advTm="191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220975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-3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앱 주요 기능 </a:t>
            </a:r>
            <a:endParaRPr kumimoji="0" lang="ko-KR" altLang="en-US" sz="3200" b="0" i="0" u="none" strike="noStrike" kern="1200" cap="none" spc="-300" normalizeH="0" baseline="0">
              <a:solidFill>
                <a:prstClr val="black">
                  <a:lumMod val="85000"/>
                  <a:lumOff val="15000"/>
                </a:prstClr>
              </a:solidFill>
              <a:latin typeface="마루 부리 Beta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6310" y="2151529"/>
            <a:ext cx="19450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일기 작성 및 저장</a:t>
            </a:r>
            <a:endParaRPr kumimoji="0" lang="ko-KR" altLang="en-US" sz="1800" b="0" i="0" u="none" strike="noStrike" kern="1200" cap="none" spc="0" normalizeH="0" baseline="0"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37660" y="2151529"/>
            <a:ext cx="11449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일기 확인</a:t>
            </a:r>
            <a:endParaRPr kumimoji="0" lang="ko-KR" altLang="en-US" sz="1800" b="0" i="0" u="none" strike="noStrike" kern="1200" cap="none" spc="0" normalizeH="0" baseline="0">
              <a:solidFill>
                <a:prstClr val="white">
                  <a:lumMod val="95000"/>
                </a:prstClr>
              </a:solidFill>
              <a:latin typeface="마루 부리 Bet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57085" y="2151529"/>
            <a:ext cx="6305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>
                <a:solidFill>
                  <a:prstClr val="white">
                    <a:lumMod val="95000"/>
                  </a:prstClr>
                </a:solidFill>
                <a:latin typeface="마루 부리 Beta"/>
              </a:rPr>
              <a:t>날씨</a:t>
            </a:r>
            <a:endParaRPr kumimoji="0" lang="ko-KR" altLang="en-US" sz="1800" b="0" i="0" u="none" strike="noStrike" kern="1200" cap="none" spc="0" normalizeH="0" baseline="0"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901721" y="2151529"/>
            <a:ext cx="62911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알람</a:t>
            </a:r>
            <a:endParaRPr kumimoji="0" lang="ko-KR" altLang="en-US" sz="1800" b="0" i="0" u="none" strike="noStrike" kern="1200" cap="none" spc="0" normalizeH="0" baseline="0">
              <a:solidFill>
                <a:prstClr val="white">
                  <a:lumMod val="95000"/>
                </a:prstClr>
              </a:solidFill>
              <a:latin typeface="마루 부리 Bet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49400" y="3185397"/>
            <a:ext cx="1682895" cy="1918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캘린더를 이용한  확인  방법</a:t>
            </a:r>
            <a:r>
              <a:rPr lang="en-US" altLang="ko-KR" sz="1600" b="0" spc="-15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</a:rPr>
              <a:t>,  </a:t>
            </a:r>
            <a:r>
              <a:rPr lang="ko-KR" altLang="en-US" sz="1600" b="0" spc="-15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</a:rPr>
              <a:t>작성된  일기 목차를  확인하는 두가지 방법을  활용할  수 있다</a:t>
            </a:r>
            <a:r>
              <a:rPr lang="en-US" altLang="ko-KR" sz="1600" b="0" spc="-15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</a:rPr>
              <a:t>.</a:t>
            </a:r>
            <a:endParaRPr kumimoji="0" lang="ko-KR" altLang="en-US" sz="1600" b="0" i="0" u="none" strike="noStrike" kern="1200" cap="none" spc="-15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15067" y="3273238"/>
            <a:ext cx="1682895" cy="1554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600" b="0" spc="-15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</a:rPr>
              <a:t>일기를  작성할  경우 그날의  날씨를 자동으로 불러올 수 있다</a:t>
            </a:r>
            <a:r>
              <a:rPr lang="en-US" altLang="ko-KR" sz="1600" b="0" spc="-15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</a:rPr>
              <a:t>.</a:t>
            </a:r>
            <a:endParaRPr kumimoji="0" lang="ko-KR" altLang="en-US" sz="1600" b="0" i="0" u="none" strike="noStrike" kern="1200" cap="none" spc="-15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83173" y="3273238"/>
            <a:ext cx="1682895" cy="1554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일기를  오래  작성하지  않거나  읽기를 읽어 보기를 권하는 알람</a:t>
            </a:r>
            <a:endParaRPr kumimoji="0" lang="ko-KR" altLang="en-US" sz="1600" b="0" i="0" u="none" strike="noStrike" kern="1200" cap="none" spc="-150" normalizeH="0" baseline="0">
              <a:solidFill>
                <a:prstClr val="black">
                  <a:lumMod val="75000"/>
                  <a:lumOff val="25000"/>
                </a:prstClr>
              </a:solidFill>
              <a:latin typeface="마루 부리 Bet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61106" y="3273238"/>
            <a:ext cx="1789139" cy="1182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600" b="0" spc="-150">
                <a:solidFill>
                  <a:prstClr val="black">
                    <a:lumMod val="75000"/>
                    <a:lumOff val="25000"/>
                  </a:prstClr>
                </a:solidFill>
              </a:rPr>
              <a:t>캘린더를 이용하여 일기를  작성하고 저장할  수  있다</a:t>
            </a:r>
            <a:r>
              <a:rPr lang="en-US" altLang="ko-KR" sz="1600" b="0" spc="-15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kumimoji="0" lang="ko-KR" altLang="en-US" sz="1600" b="0" i="0" u="none" strike="noStrike" kern="1200" cap="none" spc="-15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448DA93-CC10-4E14-9669-CA9366782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000">
        <p:fade/>
      </p:transition>
    </mc:Choice>
    <mc:Fallback>
      <p:transition spd="med" advTm="3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94640"/>
            <a:ext cx="128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#UI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의 설계</a:t>
            </a:r>
          </a:p>
        </p:txBody>
      </p:sp>
      <p:grpSp>
        <p:nvGrpSpPr>
          <p:cNvPr id="42" name="그룹 34"/>
          <p:cNvGrpSpPr/>
          <p:nvPr/>
        </p:nvGrpSpPr>
        <p:grpSpPr>
          <a:xfrm>
            <a:off x="654423" y="1138518"/>
            <a:ext cx="3146612" cy="5031170"/>
            <a:chOff x="654423" y="1138518"/>
            <a:chExt cx="3146612" cy="5031170"/>
          </a:xfrm>
        </p:grpSpPr>
        <p:sp>
          <p:nvSpPr>
            <p:cNvPr id="43" name="TextBox 5"/>
            <p:cNvSpPr txBox="1"/>
            <p:nvPr/>
          </p:nvSpPr>
          <p:spPr>
            <a:xfrm>
              <a:off x="2535414" y="2034550"/>
              <a:ext cx="1847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2800"/>
            </a:p>
          </p:txBody>
        </p:sp>
        <p:sp>
          <p:nvSpPr>
            <p:cNvPr id="44" name="직사각형 2"/>
            <p:cNvSpPr/>
            <p:nvPr/>
          </p:nvSpPr>
          <p:spPr>
            <a:xfrm>
              <a:off x="654423" y="1138518"/>
              <a:ext cx="3146612" cy="5002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직선 연결선 15"/>
            <p:cNvCxnSpPr/>
            <p:nvPr/>
          </p:nvCxnSpPr>
          <p:spPr>
            <a:xfrm>
              <a:off x="654423" y="5513294"/>
              <a:ext cx="31466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17"/>
            <p:cNvCxnSpPr/>
            <p:nvPr/>
          </p:nvCxnSpPr>
          <p:spPr>
            <a:xfrm>
              <a:off x="1650456" y="5524229"/>
              <a:ext cx="0" cy="645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8"/>
            <p:cNvSpPr txBox="1"/>
            <p:nvPr/>
          </p:nvSpPr>
          <p:spPr>
            <a:xfrm>
              <a:off x="845792" y="5643282"/>
              <a:ext cx="651781" cy="367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rgbClr val="FF0000"/>
                  </a:solidFill>
                </a:rPr>
                <a:t>달력</a:t>
              </a:r>
            </a:p>
          </p:txBody>
        </p:sp>
        <p:sp>
          <p:nvSpPr>
            <p:cNvPr id="48" name="TextBox 19"/>
            <p:cNvSpPr txBox="1"/>
            <p:nvPr/>
          </p:nvSpPr>
          <p:spPr>
            <a:xfrm>
              <a:off x="1872534" y="5663455"/>
              <a:ext cx="651781" cy="367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/>
                <a:t>목차</a:t>
              </a:r>
            </a:p>
          </p:txBody>
        </p:sp>
        <p:sp>
          <p:nvSpPr>
            <p:cNvPr id="49" name="직사각형 20"/>
            <p:cNvSpPr/>
            <p:nvPr/>
          </p:nvSpPr>
          <p:spPr>
            <a:xfrm>
              <a:off x="654424" y="1622612"/>
              <a:ext cx="3146611" cy="219186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달력</a:t>
              </a:r>
            </a:p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날짜를 한번 누르면 달력 밑에 그날 일기를 볼 수 있다</a:t>
              </a:r>
              <a:r>
                <a:rPr lang="en-US" altLang="ko-KR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사각형: 둥근 모서리 21"/>
            <p:cNvSpPr/>
            <p:nvPr/>
          </p:nvSpPr>
          <p:spPr>
            <a:xfrm>
              <a:off x="2684907" y="1232642"/>
              <a:ext cx="944800" cy="322728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추가</a:t>
              </a:r>
            </a:p>
          </p:txBody>
        </p:sp>
        <p:sp>
          <p:nvSpPr>
            <p:cNvPr id="51" name="직사각형 22"/>
            <p:cNvSpPr/>
            <p:nvPr/>
          </p:nvSpPr>
          <p:spPr>
            <a:xfrm>
              <a:off x="664296" y="3948960"/>
              <a:ext cx="3136739" cy="128642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일기가 존재하면 스크롤 뷰를 이용해 이 곳에서 내용을 볼 수 있다</a:t>
              </a:r>
              <a:r>
                <a:rPr lang="en-US" altLang="ko-KR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53" name="그룹 40"/>
          <p:cNvGrpSpPr/>
          <p:nvPr/>
        </p:nvGrpSpPr>
        <p:grpSpPr>
          <a:xfrm>
            <a:off x="4503451" y="1138518"/>
            <a:ext cx="3165855" cy="5011927"/>
            <a:chOff x="4730099" y="1138518"/>
            <a:chExt cx="3165855" cy="5011927"/>
          </a:xfrm>
        </p:grpSpPr>
        <p:sp>
          <p:nvSpPr>
            <p:cNvPr id="54" name="TextBox 24"/>
            <p:cNvSpPr txBox="1"/>
            <p:nvPr/>
          </p:nvSpPr>
          <p:spPr>
            <a:xfrm>
              <a:off x="6630333" y="2034550"/>
              <a:ext cx="19340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55" name="직사각형 25"/>
            <p:cNvSpPr/>
            <p:nvPr/>
          </p:nvSpPr>
          <p:spPr>
            <a:xfrm>
              <a:off x="4749342" y="1138518"/>
              <a:ext cx="3146612" cy="5002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6" name="직선 연결선 26"/>
            <p:cNvCxnSpPr/>
            <p:nvPr/>
          </p:nvCxnSpPr>
          <p:spPr>
            <a:xfrm>
              <a:off x="4749342" y="5513294"/>
              <a:ext cx="31466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27"/>
            <p:cNvCxnSpPr/>
            <p:nvPr/>
          </p:nvCxnSpPr>
          <p:spPr>
            <a:xfrm>
              <a:off x="5649163" y="5504986"/>
              <a:ext cx="0" cy="645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28"/>
            <p:cNvSpPr txBox="1"/>
            <p:nvPr/>
          </p:nvSpPr>
          <p:spPr>
            <a:xfrm>
              <a:off x="4854120" y="5662525"/>
              <a:ext cx="651781" cy="367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/>
                <a:t>달력</a:t>
              </a:r>
            </a:p>
          </p:txBody>
        </p:sp>
        <p:sp>
          <p:nvSpPr>
            <p:cNvPr id="59" name="TextBox 29"/>
            <p:cNvSpPr txBox="1"/>
            <p:nvPr/>
          </p:nvSpPr>
          <p:spPr>
            <a:xfrm>
              <a:off x="5900105" y="5673076"/>
              <a:ext cx="651781" cy="367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rgbClr val="FF0000"/>
                  </a:solidFill>
                </a:rPr>
                <a:t>목차</a:t>
              </a:r>
            </a:p>
          </p:txBody>
        </p:sp>
        <p:sp>
          <p:nvSpPr>
            <p:cNvPr id="60" name="직사각형 30"/>
            <p:cNvSpPr/>
            <p:nvPr/>
          </p:nvSpPr>
          <p:spPr>
            <a:xfrm>
              <a:off x="4749342" y="2401930"/>
              <a:ext cx="3146611" cy="59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일기 제목</a:t>
              </a:r>
              <a:endParaRPr lang="en-US" altLang="ko-KR"/>
            </a:p>
          </p:txBody>
        </p:sp>
        <p:sp>
          <p:nvSpPr>
            <p:cNvPr id="61" name="직사각형 35"/>
            <p:cNvSpPr/>
            <p:nvPr/>
          </p:nvSpPr>
          <p:spPr>
            <a:xfrm>
              <a:off x="4749342" y="3258243"/>
              <a:ext cx="3146611" cy="59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일기 제목을 누르면 일기 볼 수 있다</a:t>
              </a:r>
              <a:endParaRPr lang="en-US" altLang="ko-KR"/>
            </a:p>
          </p:txBody>
        </p:sp>
        <p:sp>
          <p:nvSpPr>
            <p:cNvPr id="63" name="직사각형 37"/>
            <p:cNvSpPr/>
            <p:nvPr/>
          </p:nvSpPr>
          <p:spPr>
            <a:xfrm>
              <a:off x="4749343" y="4177025"/>
              <a:ext cx="3146611" cy="59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64" name="직사각형 38"/>
            <p:cNvSpPr/>
            <p:nvPr/>
          </p:nvSpPr>
          <p:spPr>
            <a:xfrm>
              <a:off x="4749343" y="4951299"/>
              <a:ext cx="3146611" cy="59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65" name="TextBox 39"/>
            <p:cNvSpPr txBox="1"/>
            <p:nvPr/>
          </p:nvSpPr>
          <p:spPr>
            <a:xfrm>
              <a:off x="4730099" y="2062259"/>
              <a:ext cx="7460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/>
                <a:t>날짜</a:t>
              </a:r>
            </a:p>
          </p:txBody>
        </p:sp>
      </p:grpSp>
      <p:grpSp>
        <p:nvGrpSpPr>
          <p:cNvPr id="66" name="그룹 42"/>
          <p:cNvGrpSpPr/>
          <p:nvPr/>
        </p:nvGrpSpPr>
        <p:grpSpPr>
          <a:xfrm>
            <a:off x="8287867" y="1138518"/>
            <a:ext cx="3146615" cy="5002306"/>
            <a:chOff x="4749339" y="1138518"/>
            <a:chExt cx="3146615" cy="5002306"/>
          </a:xfrm>
        </p:grpSpPr>
        <p:sp>
          <p:nvSpPr>
            <p:cNvPr id="67" name="TextBox 43"/>
            <p:cNvSpPr txBox="1"/>
            <p:nvPr/>
          </p:nvSpPr>
          <p:spPr>
            <a:xfrm>
              <a:off x="6630333" y="2034550"/>
              <a:ext cx="19340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68" name="직사각형 44"/>
            <p:cNvSpPr/>
            <p:nvPr/>
          </p:nvSpPr>
          <p:spPr>
            <a:xfrm>
              <a:off x="4749342" y="1138518"/>
              <a:ext cx="3146612" cy="5002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49"/>
            <p:cNvSpPr/>
            <p:nvPr/>
          </p:nvSpPr>
          <p:spPr>
            <a:xfrm>
              <a:off x="4749341" y="1600031"/>
              <a:ext cx="3146609" cy="323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일기 제목</a:t>
              </a:r>
              <a:endParaRPr lang="en-US" altLang="ko-KR"/>
            </a:p>
          </p:txBody>
        </p:sp>
        <p:sp>
          <p:nvSpPr>
            <p:cNvPr id="70" name="직사각형 50"/>
            <p:cNvSpPr/>
            <p:nvPr/>
          </p:nvSpPr>
          <p:spPr>
            <a:xfrm>
              <a:off x="4749339" y="2034550"/>
              <a:ext cx="3146611" cy="32335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날씨</a:t>
              </a:r>
              <a:endParaRPr lang="en-US" altLang="ko-KR"/>
            </a:p>
          </p:txBody>
        </p:sp>
        <p:sp>
          <p:nvSpPr>
            <p:cNvPr id="71" name="직사각형 51"/>
            <p:cNvSpPr/>
            <p:nvPr/>
          </p:nvSpPr>
          <p:spPr>
            <a:xfrm>
              <a:off x="4749339" y="2549844"/>
              <a:ext cx="3146611" cy="35909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일기를 작성하는 곳 </a:t>
              </a:r>
            </a:p>
            <a:p>
              <a:pPr algn="ctr">
                <a:defRPr/>
              </a:pPr>
              <a:r>
                <a:rPr lang="ko-KR" altLang="en-US"/>
                <a:t>사진을 넣을 수 있다</a:t>
              </a:r>
              <a:r>
                <a:rPr lang="en-US" altLang="ko-KR"/>
                <a:t>.</a:t>
              </a:r>
            </a:p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72" name="TextBox 55"/>
          <p:cNvSpPr txBox="1"/>
          <p:nvPr/>
        </p:nvSpPr>
        <p:spPr>
          <a:xfrm>
            <a:off x="8287867" y="1276676"/>
            <a:ext cx="746024" cy="359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날짜</a:t>
            </a:r>
          </a:p>
        </p:txBody>
      </p:sp>
      <p:cxnSp>
        <p:nvCxnSpPr>
          <p:cNvPr id="73" name="직선 연결선 17"/>
          <p:cNvCxnSpPr/>
          <p:nvPr/>
        </p:nvCxnSpPr>
        <p:spPr>
          <a:xfrm>
            <a:off x="2737653" y="5533849"/>
            <a:ext cx="0" cy="645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27"/>
          <p:cNvCxnSpPr/>
          <p:nvPr/>
        </p:nvCxnSpPr>
        <p:spPr>
          <a:xfrm>
            <a:off x="6500090" y="5524228"/>
            <a:ext cx="0" cy="645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19"/>
          <p:cNvSpPr txBox="1"/>
          <p:nvPr/>
        </p:nvSpPr>
        <p:spPr>
          <a:xfrm>
            <a:off x="2940488" y="5663455"/>
            <a:ext cx="651781" cy="367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삭제</a:t>
            </a:r>
          </a:p>
        </p:txBody>
      </p:sp>
      <p:sp>
        <p:nvSpPr>
          <p:cNvPr id="76" name="TextBox 19"/>
          <p:cNvSpPr txBox="1"/>
          <p:nvPr/>
        </p:nvSpPr>
        <p:spPr>
          <a:xfrm>
            <a:off x="6768191" y="5652295"/>
            <a:ext cx="651781" cy="367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삭제</a:t>
            </a:r>
          </a:p>
        </p:txBody>
      </p:sp>
      <p:sp>
        <p:nvSpPr>
          <p:cNvPr id="77" name="TextBox 39"/>
          <p:cNvSpPr txBox="1"/>
          <p:nvPr/>
        </p:nvSpPr>
        <p:spPr>
          <a:xfrm>
            <a:off x="4532314" y="1359911"/>
            <a:ext cx="1996781" cy="36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날짜  검색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01C5A3-C360-45CD-989C-3B3EEC96B053}"/>
              </a:ext>
            </a:extLst>
          </p:cNvPr>
          <p:cNvCxnSpPr>
            <a:cxnSpLocks/>
          </p:cNvCxnSpPr>
          <p:nvPr/>
        </p:nvCxnSpPr>
        <p:spPr>
          <a:xfrm flipV="1">
            <a:off x="4532314" y="1722120"/>
            <a:ext cx="3136991" cy="4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CD96581-F0A6-4418-A187-3A0CB60EB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391">
        <p:fade/>
      </p:transition>
    </mc:Choice>
    <mc:Fallback>
      <p:transition spd="med" advTm="54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" y="294640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6" name="사각형: 둥근 모서리 2"/>
          <p:cNvSpPr/>
          <p:nvPr/>
        </p:nvSpPr>
        <p:spPr>
          <a:xfrm>
            <a:off x="1536708" y="232678"/>
            <a:ext cx="2100323" cy="517988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일기 확인</a:t>
            </a:r>
            <a:r>
              <a:rPr lang="en-US" altLang="ko-KR" b="1">
                <a:solidFill>
                  <a:schemeClr val="tx1"/>
                </a:solidFill>
              </a:rPr>
              <a:t>-</a:t>
            </a:r>
            <a:r>
              <a:rPr lang="ko-KR" altLang="en-US" b="1">
                <a:solidFill>
                  <a:schemeClr val="tx1"/>
                </a:solidFill>
              </a:rPr>
              <a:t>캘린더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916" y="1233980"/>
            <a:ext cx="2842260" cy="467868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27966" y="1698413"/>
            <a:ext cx="2819400" cy="3672840"/>
          </a:xfrm>
          <a:prstGeom prst="rect">
            <a:avLst/>
          </a:prstGeom>
        </p:spPr>
      </p:pic>
      <p:sp>
        <p:nvSpPr>
          <p:cNvPr id="52" name="사각형: 둥근 모서리 2"/>
          <p:cNvSpPr/>
          <p:nvPr/>
        </p:nvSpPr>
        <p:spPr>
          <a:xfrm>
            <a:off x="7105376" y="1327672"/>
            <a:ext cx="4366188" cy="4414322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18916" y="1778962"/>
            <a:ext cx="3328940" cy="36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7370867" y="1694757"/>
            <a:ext cx="3622768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/>
              <a:t>MaterialCalendarView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날짜 클릭 시 그 날 일기 캘린더 아래쪽에 생성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일기가 생성되어 있는 날에는 빨간 점이 존재한다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오른 쪽 위의 추가 버튼은 일기 생성 버튼이다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스크롤을 내리면 일기를 볼 수 있다</a:t>
            </a:r>
            <a:r>
              <a:rPr lang="en-US" altLang="ko-KR" dirty="0"/>
              <a:t>.</a:t>
            </a:r>
          </a:p>
          <a:p>
            <a:pPr marL="257040" indent="-257040">
              <a:buFont typeface="Arial"/>
              <a:buChar char="•"/>
              <a:defRPr/>
            </a:pPr>
            <a:endParaRPr lang="en-US" altLang="ko-KR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DB3DD56-60BA-4106-9017-1A2D5F3DA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815">
        <p:fade/>
      </p:transition>
    </mc:Choice>
    <mc:Fallback>
      <p:transition spd="med" advTm="508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" y="294640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6" name="사각형: 둥근 모서리 2"/>
          <p:cNvSpPr/>
          <p:nvPr/>
        </p:nvSpPr>
        <p:spPr>
          <a:xfrm>
            <a:off x="1536708" y="232678"/>
            <a:ext cx="2100323" cy="517988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일기 확인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캘린더</a:t>
            </a:r>
          </a:p>
        </p:txBody>
      </p:sp>
      <p:sp>
        <p:nvSpPr>
          <p:cNvPr id="52" name="사각형: 둥근 모서리 2"/>
          <p:cNvSpPr/>
          <p:nvPr/>
        </p:nvSpPr>
        <p:spPr>
          <a:xfrm>
            <a:off x="1078952" y="2216727"/>
            <a:ext cx="4366188" cy="2585323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08778" y="2370090"/>
            <a:ext cx="3328940" cy="36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ACC32-2FF8-4BF6-B91F-2EB4CAC76543}"/>
              </a:ext>
            </a:extLst>
          </p:cNvPr>
          <p:cNvSpPr txBox="1"/>
          <p:nvPr/>
        </p:nvSpPr>
        <p:spPr>
          <a:xfrm>
            <a:off x="1200726" y="2547773"/>
            <a:ext cx="3934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옵션</a:t>
            </a:r>
            <a:r>
              <a:rPr lang="en-US" altLang="ko-KR" dirty="0">
                <a:solidFill>
                  <a:srgbClr val="FF0000"/>
                </a:solidFill>
              </a:rPr>
              <a:t> : </a:t>
            </a:r>
            <a:r>
              <a:rPr lang="ko-KR" altLang="en-US" dirty="0">
                <a:solidFill>
                  <a:srgbClr val="FF0000"/>
                </a:solidFill>
              </a:rPr>
              <a:t>일기 작성 </a:t>
            </a:r>
            <a:r>
              <a:rPr lang="en-US" altLang="ko-KR" dirty="0">
                <a:solidFill>
                  <a:srgbClr val="FF0000"/>
                </a:solidFill>
              </a:rPr>
              <a:t>activity</a:t>
            </a:r>
            <a:r>
              <a:rPr lang="ko-KR" altLang="en-US" dirty="0">
                <a:solidFill>
                  <a:srgbClr val="FF0000"/>
                </a:solidFill>
              </a:rPr>
              <a:t>로 넘어가기 위해 사용된다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이 옵션은 항상 보이도록 지정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Fragment</a:t>
            </a:r>
            <a:r>
              <a:rPr lang="ko-KR" altLang="en-US" dirty="0">
                <a:solidFill>
                  <a:srgbClr val="FF0000"/>
                </a:solidFill>
              </a:rPr>
              <a:t>를 이용하였지만 </a:t>
            </a:r>
            <a:r>
              <a:rPr lang="en-US" altLang="ko-KR" dirty="0" err="1">
                <a:solidFill>
                  <a:srgbClr val="FF0000"/>
                </a:solidFill>
              </a:rPr>
              <a:t>bottommenu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 err="1">
                <a:solidFill>
                  <a:srgbClr val="FF0000"/>
                </a:solidFill>
              </a:rPr>
              <a:t>MainAcitivty</a:t>
            </a:r>
            <a:r>
              <a:rPr lang="ko-KR" altLang="en-US" dirty="0">
                <a:solidFill>
                  <a:srgbClr val="FF0000"/>
                </a:solidFill>
              </a:rPr>
              <a:t>에 존재한다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D9969CF3-25FC-4700-8DDE-58B73249C95D}"/>
              </a:ext>
            </a:extLst>
          </p:cNvPr>
          <p:cNvSpPr/>
          <p:nvPr/>
        </p:nvSpPr>
        <p:spPr>
          <a:xfrm>
            <a:off x="6523252" y="2008089"/>
            <a:ext cx="4468022" cy="3136566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DB17F-4C87-4559-8474-829627700780}"/>
              </a:ext>
            </a:extLst>
          </p:cNvPr>
          <p:cNvSpPr txBox="1"/>
          <p:nvPr/>
        </p:nvSpPr>
        <p:spPr>
          <a:xfrm>
            <a:off x="6776605" y="2363016"/>
            <a:ext cx="42146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캘린더에서 날짜 </a:t>
            </a:r>
            <a:r>
              <a:rPr lang="ko-KR" altLang="en-US" dirty="0" err="1"/>
              <a:t>선택시</a:t>
            </a:r>
            <a:endParaRPr lang="en-US" altLang="ko-KR" dirty="0"/>
          </a:p>
          <a:p>
            <a:r>
              <a:rPr lang="en-US" altLang="ko-KR" dirty="0"/>
              <a:t>  if</a:t>
            </a:r>
            <a:r>
              <a:rPr lang="ko-KR" altLang="en-US" dirty="0"/>
              <a:t> 일기가 존재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일기를 화면에 출력</a:t>
            </a:r>
            <a:endParaRPr lang="en-US" altLang="ko-KR" dirty="0"/>
          </a:p>
          <a:p>
            <a:r>
              <a:rPr lang="en-US" altLang="ko-KR" dirty="0"/>
              <a:t>Else :</a:t>
            </a:r>
          </a:p>
          <a:p>
            <a:r>
              <a:rPr lang="en-US" altLang="ko-KR" dirty="0"/>
              <a:t>        toast message </a:t>
            </a:r>
            <a:r>
              <a:rPr lang="ko-KR" altLang="en-US" dirty="0"/>
              <a:t>일기가 존재하지 않습니다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옵션 </a:t>
            </a:r>
            <a:r>
              <a:rPr lang="ko-KR" altLang="en-US" dirty="0" err="1"/>
              <a:t>선택시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일기 작성 </a:t>
            </a:r>
            <a:r>
              <a:rPr lang="en-US" altLang="ko-KR" dirty="0" err="1">
                <a:sym typeface="Wingdings" panose="05000000000000000000" pitchFamily="2" charset="2"/>
              </a:rPr>
              <a:t>acitivity</a:t>
            </a:r>
            <a:r>
              <a:rPr lang="ko-KR" altLang="en-US" dirty="0">
                <a:sym typeface="Wingdings" panose="05000000000000000000" pitchFamily="2" charset="2"/>
              </a:rPr>
              <a:t>로 이동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2751FA1-D898-4D2E-A33E-77989EE48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5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740">
        <p:fade/>
      </p:transition>
    </mc:Choice>
    <mc:Fallback>
      <p:transition spd="med" advTm="38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" y="294640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6" name="사각형: 둥근 모서리 2"/>
          <p:cNvSpPr/>
          <p:nvPr/>
        </p:nvSpPr>
        <p:spPr>
          <a:xfrm>
            <a:off x="1536708" y="232678"/>
            <a:ext cx="1417217" cy="517988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일기 작성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r="10400" b="-240"/>
          <a:stretch>
            <a:fillRect/>
          </a:stretch>
        </p:blipFill>
        <p:spPr>
          <a:xfrm>
            <a:off x="433724" y="1141268"/>
            <a:ext cx="1469286" cy="5172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FD1999-9309-4615-9159-6429B070A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011" y="973632"/>
            <a:ext cx="3277062" cy="5458802"/>
          </a:xfrm>
          <a:prstGeom prst="rect">
            <a:avLst/>
          </a:prstGeom>
        </p:spPr>
      </p:pic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5EA1251E-BDBE-4EF8-B922-206AC455526E}"/>
              </a:ext>
            </a:extLst>
          </p:cNvPr>
          <p:cNvSpPr/>
          <p:nvPr/>
        </p:nvSpPr>
        <p:spPr>
          <a:xfrm>
            <a:off x="6483929" y="1566753"/>
            <a:ext cx="4366188" cy="4414322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70B92-6076-4301-B3CD-551ACA91FE8D}"/>
              </a:ext>
            </a:extLst>
          </p:cNvPr>
          <p:cNvSpPr txBox="1"/>
          <p:nvPr/>
        </p:nvSpPr>
        <p:spPr>
          <a:xfrm>
            <a:off x="6873970" y="1963690"/>
            <a:ext cx="3328940" cy="36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E6948-6738-4C5C-A88D-EB2427AEACAA}"/>
              </a:ext>
            </a:extLst>
          </p:cNvPr>
          <p:cNvSpPr txBox="1"/>
          <p:nvPr/>
        </p:nvSpPr>
        <p:spPr>
          <a:xfrm>
            <a:off x="6825921" y="1879485"/>
            <a:ext cx="3622768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/>
              <a:t>클릭한 날짜가 자동으로 작성되며 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필요하다면 사진을 넣어도 된다</a:t>
            </a:r>
            <a:r>
              <a:rPr lang="en-US" altLang="ko-KR" dirty="0"/>
              <a:t>.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/>
              <a:t>날씨는 옆에 버튼을 누르면 자동으로 불러와서 작성된다</a:t>
            </a:r>
            <a:r>
              <a:rPr lang="en-US" altLang="ko-KR" dirty="0"/>
              <a:t>.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/>
              <a:t>저장을 위해서는 위쪽의 저장을 누르고 종료를 원하면 하단의  뒤로 가기 버튼을 두 번 누르면 된다</a:t>
            </a:r>
            <a:r>
              <a:rPr lang="en-US" altLang="ko-KR" dirty="0"/>
              <a:t>.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B7A25FF-0257-4826-AD56-21C950510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937">
        <p:fade/>
      </p:transition>
    </mc:Choice>
    <mc:Fallback>
      <p:transition spd="med" advTm="46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" y="294640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6" name="사각형: 둥근 모서리 2"/>
          <p:cNvSpPr/>
          <p:nvPr/>
        </p:nvSpPr>
        <p:spPr>
          <a:xfrm>
            <a:off x="1536708" y="232678"/>
            <a:ext cx="1417217" cy="517988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일기 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70B92-6076-4301-B3CD-551ACA91FE8D}"/>
              </a:ext>
            </a:extLst>
          </p:cNvPr>
          <p:cNvSpPr txBox="1"/>
          <p:nvPr/>
        </p:nvSpPr>
        <p:spPr>
          <a:xfrm>
            <a:off x="1634072" y="3829833"/>
            <a:ext cx="2929294" cy="34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8EBC3A-8714-48ED-A8E5-A8CD47CC7603}"/>
              </a:ext>
            </a:extLst>
          </p:cNvPr>
          <p:cNvGrpSpPr/>
          <p:nvPr/>
        </p:nvGrpSpPr>
        <p:grpSpPr>
          <a:xfrm>
            <a:off x="1317666" y="1466414"/>
            <a:ext cx="3990110" cy="2317986"/>
            <a:chOff x="525163" y="2473178"/>
            <a:chExt cx="3990110" cy="2317986"/>
          </a:xfrm>
        </p:grpSpPr>
        <p:sp>
          <p:nvSpPr>
            <p:cNvPr id="8" name="사각형: 둥근 모서리 2">
              <a:extLst>
                <a:ext uri="{FF2B5EF4-FFF2-40B4-BE49-F238E27FC236}">
                  <a16:creationId xmlns:a16="http://schemas.microsoft.com/office/drawing/2014/main" id="{5EA1251E-BDBE-4EF8-B922-206AC455526E}"/>
                </a:ext>
              </a:extLst>
            </p:cNvPr>
            <p:cNvSpPr/>
            <p:nvPr/>
          </p:nvSpPr>
          <p:spPr>
            <a:xfrm>
              <a:off x="525163" y="2473178"/>
              <a:ext cx="3990110" cy="1791854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BE6948-6738-4C5C-A88D-EB2427AEACAA}"/>
                </a:ext>
              </a:extLst>
            </p:cNvPr>
            <p:cNvSpPr txBox="1"/>
            <p:nvPr/>
          </p:nvSpPr>
          <p:spPr>
            <a:xfrm>
              <a:off x="694843" y="2664300"/>
              <a:ext cx="3622768" cy="2126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>
                <a:buFont typeface="Arial"/>
                <a:buChar char="•"/>
                <a:defRPr/>
              </a:pPr>
              <a:r>
                <a:rPr lang="en-US" altLang="ko-KR" dirty="0">
                  <a:solidFill>
                    <a:srgbClr val="FF0000"/>
                  </a:solidFill>
                </a:rPr>
                <a:t>Intent</a:t>
              </a:r>
              <a:r>
                <a:rPr lang="ko-KR" altLang="en-US" dirty="0">
                  <a:solidFill>
                    <a:srgbClr val="FF0000"/>
                  </a:solidFill>
                </a:rPr>
                <a:t> 사용 </a:t>
              </a:r>
              <a:r>
                <a:rPr lang="en-US" altLang="ko-KR" dirty="0">
                  <a:solidFill>
                    <a:srgbClr val="FF0000"/>
                  </a:solidFill>
                </a:rPr>
                <a:t>: Calendar</a:t>
              </a:r>
              <a:r>
                <a:rPr lang="ko-KR" altLang="en-US" dirty="0">
                  <a:solidFill>
                    <a:srgbClr val="FF0000"/>
                  </a:solidFill>
                </a:rPr>
                <a:t>에서 누른 </a:t>
              </a:r>
              <a:r>
                <a:rPr lang="en-US" altLang="ko-KR" dirty="0">
                  <a:solidFill>
                    <a:srgbClr val="FF0000"/>
                  </a:solidFill>
                </a:rPr>
                <a:t>date</a:t>
              </a:r>
              <a:r>
                <a:rPr lang="ko-KR" altLang="en-US" dirty="0">
                  <a:solidFill>
                    <a:srgbClr val="FF0000"/>
                  </a:solidFill>
                </a:rPr>
                <a:t>를 받아서 화면에 입력해 준다</a:t>
              </a:r>
              <a:r>
                <a:rPr lang="en-US" altLang="ko-KR" dirty="0">
                  <a:solidFill>
                    <a:srgbClr val="FF0000"/>
                  </a:solidFill>
                </a:rPr>
                <a:t>.</a:t>
              </a:r>
            </a:p>
            <a:p>
              <a:pPr marL="257040" indent="-257040">
                <a:buFont typeface="Arial"/>
                <a:buChar char="•"/>
                <a:defRPr/>
              </a:pPr>
              <a:r>
                <a:rPr lang="ko-KR" altLang="en-US" dirty="0">
                  <a:solidFill>
                    <a:srgbClr val="FF0000"/>
                  </a:solidFill>
                </a:rPr>
                <a:t>일기 작성을 위해 </a:t>
              </a:r>
              <a:r>
                <a:rPr lang="en-US" altLang="ko-KR" dirty="0" err="1">
                  <a:solidFill>
                    <a:srgbClr val="FF0000"/>
                  </a:solidFill>
                </a:rPr>
                <a:t>acitivity</a:t>
              </a:r>
              <a:r>
                <a:rPr lang="ko-KR" altLang="en-US" dirty="0">
                  <a:solidFill>
                    <a:srgbClr val="FF0000"/>
                  </a:solidFill>
                </a:rPr>
                <a:t>를 생성하였다</a:t>
              </a:r>
              <a:r>
                <a:rPr lang="en-US" altLang="ko-KR" dirty="0">
                  <a:solidFill>
                    <a:srgbClr val="FF0000"/>
                  </a:solidFill>
                </a:rPr>
                <a:t>.</a:t>
              </a:r>
            </a:p>
            <a:p>
              <a:pPr marL="257040" indent="-257040">
                <a:buFont typeface="Arial"/>
                <a:buChar char="•"/>
                <a:defRPr/>
              </a:pPr>
              <a:endParaRPr lang="en-US" altLang="ko-KR" dirty="0">
                <a:solidFill>
                  <a:srgbClr val="FF0000"/>
                </a:solidFill>
              </a:endParaRPr>
            </a:p>
            <a:p>
              <a:pPr marL="714240" lvl="1" indent="-25704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C9C3C2-E7A8-4508-9F37-94D318497A96}"/>
              </a:ext>
            </a:extLst>
          </p:cNvPr>
          <p:cNvSpPr txBox="1"/>
          <p:nvPr/>
        </p:nvSpPr>
        <p:spPr>
          <a:xfrm>
            <a:off x="2268880" y="4236233"/>
            <a:ext cx="2929294" cy="34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7C03343A-0259-470B-90DD-C1D7B48ABE76}"/>
              </a:ext>
            </a:extLst>
          </p:cNvPr>
          <p:cNvSpPr/>
          <p:nvPr/>
        </p:nvSpPr>
        <p:spPr>
          <a:xfrm>
            <a:off x="1317666" y="4010962"/>
            <a:ext cx="4141963" cy="2126864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1DF52-42FB-4734-9276-7F3975D8A35E}"/>
              </a:ext>
            </a:extLst>
          </p:cNvPr>
          <p:cNvSpPr txBox="1"/>
          <p:nvPr/>
        </p:nvSpPr>
        <p:spPr>
          <a:xfrm>
            <a:off x="1536708" y="4229159"/>
            <a:ext cx="37086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 제목 </a:t>
            </a:r>
            <a:r>
              <a:rPr lang="en-US" altLang="ko-KR" dirty="0"/>
              <a:t>or</a:t>
            </a:r>
            <a:r>
              <a:rPr lang="ko-KR" altLang="en-US" dirty="0"/>
              <a:t> 날씨 </a:t>
            </a:r>
            <a:r>
              <a:rPr lang="en-US" altLang="ko-KR" dirty="0"/>
              <a:t>or </a:t>
            </a:r>
            <a:r>
              <a:rPr lang="ko-KR" altLang="en-US" dirty="0"/>
              <a:t>내용</a:t>
            </a:r>
            <a:r>
              <a:rPr lang="en-US" altLang="ko-KR" dirty="0"/>
              <a:t>==0: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toast.message</a:t>
            </a:r>
            <a:r>
              <a:rPr lang="en-US" altLang="ko-KR" dirty="0"/>
              <a:t> </a:t>
            </a:r>
            <a:r>
              <a:rPr lang="ko-KR" altLang="en-US" dirty="0"/>
              <a:t>내용이 존재하지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521D72-F551-4A2D-9839-80EF4A3E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714" y="503217"/>
            <a:ext cx="3543300" cy="5895975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F744CF7-B050-4335-ABB9-980CE7D9F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3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409">
        <p:fade/>
      </p:transition>
    </mc:Choice>
    <mc:Fallback>
      <p:transition spd="med" advTm="42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" y="294640"/>
            <a:ext cx="13411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주요 기능 </a:t>
            </a:r>
            <a:endParaRPr kumimoji="0" lang="en-US" altLang="ko-KR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6" name="사각형: 둥근 모서리 2"/>
          <p:cNvSpPr/>
          <p:nvPr/>
        </p:nvSpPr>
        <p:spPr>
          <a:xfrm>
            <a:off x="1536708" y="232678"/>
            <a:ext cx="1954637" cy="517988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일기 </a:t>
            </a:r>
            <a:r>
              <a:rPr lang="ko-KR" altLang="en-US" b="1">
                <a:solidFill>
                  <a:schemeClr val="tx1"/>
                </a:solidFill>
              </a:rPr>
              <a:t>확인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5EA1251E-BDBE-4EF8-B922-206AC455526E}"/>
              </a:ext>
            </a:extLst>
          </p:cNvPr>
          <p:cNvSpPr/>
          <p:nvPr/>
        </p:nvSpPr>
        <p:spPr>
          <a:xfrm>
            <a:off x="6973456" y="1805813"/>
            <a:ext cx="4451925" cy="3412733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70B92-6076-4301-B3CD-551ACA91FE8D}"/>
              </a:ext>
            </a:extLst>
          </p:cNvPr>
          <p:cNvSpPr txBox="1"/>
          <p:nvPr/>
        </p:nvSpPr>
        <p:spPr>
          <a:xfrm>
            <a:off x="7354261" y="2387478"/>
            <a:ext cx="3328940" cy="36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94CA2-17CF-437B-A748-F10932A3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9" y="1019803"/>
            <a:ext cx="1647827" cy="554355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A712D1C-04D8-4967-978A-FA9F41893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31" y="1250546"/>
            <a:ext cx="3037841" cy="5046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28AFF5-521F-481B-B437-E14619654FAF}"/>
              </a:ext>
            </a:extLst>
          </p:cNvPr>
          <p:cNvSpPr txBox="1"/>
          <p:nvPr/>
        </p:nvSpPr>
        <p:spPr>
          <a:xfrm>
            <a:off x="7306212" y="2303273"/>
            <a:ext cx="3622768" cy="2540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/>
              <a:t>위에 형식에 맞게 날짜를 입력하고 </a:t>
            </a:r>
            <a:r>
              <a:rPr lang="en-US" altLang="ko-KR" dirty="0"/>
              <a:t>FIND</a:t>
            </a:r>
            <a:r>
              <a:rPr lang="ko-KR" altLang="en-US" dirty="0"/>
              <a:t>를 누르면 그 월의 일기의 목차가 모두 보인다</a:t>
            </a:r>
            <a:r>
              <a:rPr lang="en-US" altLang="ko-KR" dirty="0"/>
              <a:t>.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/>
              <a:t>목차를 누르면 그 안의 일기를 확인할  수 있는 </a:t>
            </a:r>
            <a:r>
              <a:rPr lang="en-US" altLang="ko-KR" dirty="0" err="1"/>
              <a:t>acitivity</a:t>
            </a:r>
            <a:r>
              <a:rPr lang="ko-KR" altLang="en-US" dirty="0"/>
              <a:t>로 이동한다</a:t>
            </a:r>
            <a:r>
              <a:rPr lang="en-US" altLang="ko-KR" dirty="0"/>
              <a:t>..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E6F2367B-C834-4C75-9CB1-74A3F9C42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6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56">
        <p:fade/>
      </p:transition>
    </mc:Choice>
    <mc:Fallback>
      <p:transition spd="med" advTm="30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627</Words>
  <Application>Microsoft Office PowerPoint</Application>
  <PresentationFormat>와이드스크린</PresentationFormat>
  <Paragraphs>115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마루 부리 Beta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ayoung7777@gmail.com</cp:lastModifiedBy>
  <cp:revision>34</cp:revision>
  <dcterms:created xsi:type="dcterms:W3CDTF">2020-11-18T01:48:02Z</dcterms:created>
  <dcterms:modified xsi:type="dcterms:W3CDTF">2021-12-14T14:30:12Z</dcterms:modified>
  <cp:version>1000.0000.01</cp:version>
</cp:coreProperties>
</file>